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E6C04-70BD-4DDF-A362-84CA46BE110A}" type="datetimeFigureOut">
              <a:rPr lang="en-US" smtClean="0"/>
              <a:t>6/4/2012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04A6-A40D-4EF5-BDAE-2BC3921558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E6C04-70BD-4DDF-A362-84CA46BE110A}" type="datetimeFigureOut">
              <a:rPr lang="en-US" smtClean="0"/>
              <a:t>6/4/2012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04A6-A40D-4EF5-BDAE-2BC3921558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E6C04-70BD-4DDF-A362-84CA46BE110A}" type="datetimeFigureOut">
              <a:rPr lang="en-US" smtClean="0"/>
              <a:t>6/4/2012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04A6-A40D-4EF5-BDAE-2BC3921558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E6C04-70BD-4DDF-A362-84CA46BE110A}" type="datetimeFigureOut">
              <a:rPr lang="en-US" smtClean="0"/>
              <a:t>6/4/2012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04A6-A40D-4EF5-BDAE-2BC3921558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E6C04-70BD-4DDF-A362-84CA46BE110A}" type="datetimeFigureOut">
              <a:rPr lang="en-US" smtClean="0"/>
              <a:t>6/4/2012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04A6-A40D-4EF5-BDAE-2BC3921558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E6C04-70BD-4DDF-A362-84CA46BE110A}" type="datetimeFigureOut">
              <a:rPr lang="en-US" smtClean="0"/>
              <a:t>6/4/2012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04A6-A40D-4EF5-BDAE-2BC3921558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E6C04-70BD-4DDF-A362-84CA46BE110A}" type="datetimeFigureOut">
              <a:rPr lang="en-US" smtClean="0"/>
              <a:t>6/4/2012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04A6-A40D-4EF5-BDAE-2BC3921558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E6C04-70BD-4DDF-A362-84CA46BE110A}" type="datetimeFigureOut">
              <a:rPr lang="en-US" smtClean="0"/>
              <a:t>6/4/2012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04A6-A40D-4EF5-BDAE-2BC3921558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E6C04-70BD-4DDF-A362-84CA46BE110A}" type="datetimeFigureOut">
              <a:rPr lang="en-US" smtClean="0"/>
              <a:t>6/4/2012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04A6-A40D-4EF5-BDAE-2BC3921558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E6C04-70BD-4DDF-A362-84CA46BE110A}" type="datetimeFigureOut">
              <a:rPr lang="en-US" smtClean="0"/>
              <a:t>6/4/2012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04A6-A40D-4EF5-BDAE-2BC3921558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E6C04-70BD-4DDF-A362-84CA46BE110A}" type="datetimeFigureOut">
              <a:rPr lang="en-US" smtClean="0"/>
              <a:t>6/4/2012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E04A6-A40D-4EF5-BDAE-2BC3921558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E6C04-70BD-4DDF-A362-84CA46BE110A}" type="datetimeFigureOut">
              <a:rPr lang="en-US" smtClean="0"/>
              <a:t>6/4/2012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E04A6-A40D-4EF5-BDAE-2BC3921558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2285999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Wast</a:t>
            </a:r>
            <a:r>
              <a:rPr lang="en-US" dirty="0" smtClean="0"/>
              <a:t> Heat Utilization in Waste-to Energy (WTE) Plants Using a Solid State Heat Engine Driven by Shape Memory Alloy (SMA)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953000"/>
            <a:ext cx="7620000" cy="17526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Eduardo </a:t>
            </a:r>
            <a:r>
              <a:rPr lang="en-US" dirty="0" err="1" smtClean="0"/>
              <a:t>Cristi</a:t>
            </a:r>
            <a:r>
              <a:rPr lang="en-US" dirty="0" smtClean="0"/>
              <a:t> and Masato R. Nakamura</a:t>
            </a:r>
          </a:p>
          <a:p>
            <a:r>
              <a:rPr lang="en-US" dirty="0" smtClean="0"/>
              <a:t>Department of Mechanical Engineering Technology and Industrial Design</a:t>
            </a:r>
          </a:p>
          <a:p>
            <a:r>
              <a:rPr lang="en-US" dirty="0" smtClean="0"/>
              <a:t>New York City College of Technology (City Tech)</a:t>
            </a:r>
          </a:p>
          <a:p>
            <a:r>
              <a:rPr lang="en-US" dirty="0" smtClean="0"/>
              <a:t>City University of New York (</a:t>
            </a:r>
            <a:r>
              <a:rPr lang="en-US" dirty="0" err="1" smtClean="0"/>
              <a:t>Cuny</a:t>
            </a:r>
            <a:r>
              <a:rPr lang="en-US" dirty="0" smtClean="0"/>
              <a:t>)</a:t>
            </a:r>
          </a:p>
          <a:p>
            <a:r>
              <a:rPr lang="en-US" dirty="0" smtClean="0"/>
              <a:t>300 Jay Street, </a:t>
            </a:r>
            <a:r>
              <a:rPr lang="en-US" dirty="0" err="1" smtClean="0"/>
              <a:t>Brookyn</a:t>
            </a:r>
            <a:r>
              <a:rPr lang="en-US" dirty="0" smtClean="0"/>
              <a:t>, NY 11201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  </a:t>
            </a:r>
            <a:r>
              <a:rPr lang="en-US" dirty="0" smtClean="0"/>
              <a:t>and </a:t>
            </a:r>
            <a:r>
              <a:rPr lang="en-US" smtClean="0"/>
              <a:t>future work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Why?</a:t>
            </a:r>
          </a:p>
          <a:p>
            <a:r>
              <a:rPr lang="en-US" dirty="0" smtClean="0"/>
              <a:t>Current situation?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use </a:t>
            </a:r>
            <a:r>
              <a:rPr lang="en-US" dirty="0" err="1" smtClean="0"/>
              <a:t>sma</a:t>
            </a:r>
            <a:r>
              <a:rPr lang="en-US" dirty="0" smtClean="0"/>
              <a:t>	</a:t>
            </a:r>
          </a:p>
          <a:p>
            <a:r>
              <a:rPr lang="en-US" dirty="0" smtClean="0"/>
              <a:t>Why </a:t>
            </a:r>
            <a:r>
              <a:rPr lang="en-US" dirty="0" err="1" smtClean="0"/>
              <a:t>sma</a:t>
            </a:r>
            <a:r>
              <a:rPr lang="en-US" dirty="0" smtClean="0"/>
              <a:t> engine is great idea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 our research will be conducted</a:t>
            </a:r>
          </a:p>
          <a:p>
            <a:r>
              <a:rPr lang="en-US" dirty="0" smtClean="0"/>
              <a:t>CAD modeling simulation	</a:t>
            </a:r>
          </a:p>
          <a:p>
            <a:r>
              <a:rPr lang="en-US" dirty="0" err="1" smtClean="0"/>
              <a:t>Pysical</a:t>
            </a:r>
            <a:r>
              <a:rPr lang="en-US" dirty="0" smtClean="0"/>
              <a:t> model (prototype)</a:t>
            </a:r>
          </a:p>
          <a:p>
            <a:r>
              <a:rPr lang="en-US" dirty="0" smtClean="0"/>
              <a:t>IR camera Thermal Analysis</a:t>
            </a:r>
          </a:p>
          <a:p>
            <a:r>
              <a:rPr lang="en-US" dirty="0" smtClean="0"/>
              <a:t>Then compare Simulation With Real life data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3-1 cad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3200400" cy="376396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81400" cy="4525963"/>
          </a:xfrm>
        </p:spPr>
        <p:txBody>
          <a:bodyPr/>
          <a:lstStyle/>
          <a:p>
            <a:r>
              <a:rPr lang="en-US" dirty="0" smtClean="0"/>
              <a:t>Picture of physical model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53000" y="1676400"/>
            <a:ext cx="2971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Picture of experimental work</a:t>
            </a:r>
            <a:endParaRPr lang="en-US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Thermal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3581400" cy="3382963"/>
          </a:xfrm>
        </p:spPr>
        <p:txBody>
          <a:bodyPr/>
          <a:lstStyle/>
          <a:p>
            <a:r>
              <a:rPr lang="en-US" dirty="0" err="1" smtClean="0"/>
              <a:t>Tempeture</a:t>
            </a:r>
            <a:r>
              <a:rPr lang="en-US" dirty="0" smtClean="0"/>
              <a:t> Profile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954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Explanation for thermal images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and </a:t>
            </a:r>
            <a:r>
              <a:rPr lang="en-US" dirty="0" err="1" smtClean="0"/>
              <a:t>discusuions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and discussion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118</Words>
  <Application>Microsoft Office PowerPoint</Application>
  <PresentationFormat>On-screen Show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Wast Heat Utilization in Waste-to Energy (WTE) Plants Using a Solid State Heat Engine Driven by Shape Memory Alloy (SMA)</vt:lpstr>
      <vt:lpstr>Background </vt:lpstr>
      <vt:lpstr>Objective</vt:lpstr>
      <vt:lpstr>Methodology </vt:lpstr>
      <vt:lpstr>3-1 cad modeling</vt:lpstr>
      <vt:lpstr>Physical Model</vt:lpstr>
      <vt:lpstr>Thermal Images</vt:lpstr>
      <vt:lpstr>Results and discusuions </vt:lpstr>
      <vt:lpstr>Result and discussion part 2</vt:lpstr>
      <vt:lpstr>Summary  and future 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Wast Heat Utilization in Waste-to Energy (WTE) Plants Using a Solid State Heat Engine Driven by Shape Memory Alloy (SMA)</dc:title>
  <dc:creator>student</dc:creator>
  <cp:lastModifiedBy>student</cp:lastModifiedBy>
  <cp:revision>4</cp:revision>
  <dcterms:created xsi:type="dcterms:W3CDTF">2012-06-04T20:09:05Z</dcterms:created>
  <dcterms:modified xsi:type="dcterms:W3CDTF">2012-06-04T20:48:05Z</dcterms:modified>
</cp:coreProperties>
</file>